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45.png" ContentType="image/png"/>
  <Override PartName="/ppt/media/image43.png" ContentType="image/png"/>
  <Override PartName="/ppt/media/image42.jpeg" ContentType="image/jpeg"/>
  <Override PartName="/ppt/media/image40.png" ContentType="image/png"/>
  <Override PartName="/ppt/media/image44.png" ContentType="image/png"/>
  <Override PartName="/ppt/media/image36.jpeg" ContentType="image/jpe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jpeg" ContentType="image/jpeg"/>
  <Override PartName="/ppt/media/image29.png" ContentType="image/png"/>
  <Override PartName="/ppt/media/image28.png" ContentType="image/png"/>
  <Override PartName="/ppt/media/image27.jpeg" ContentType="image/jpeg"/>
  <Override PartName="/ppt/media/image26.png" ContentType="image/png"/>
  <Override PartName="/ppt/media/image25.png" ContentType="image/png"/>
  <Override PartName="/ppt/media/image24.jpeg" ContentType="image/jpe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6.png" ContentType="image/png"/>
  <Override PartName="/ppt/media/image46.jpeg" ContentType="image/jpeg"/>
  <Override PartName="/ppt/media/image41.png" ContentType="image/png"/>
  <Override PartName="/ppt/media/image16.jpeg" ContentType="image/jpeg"/>
  <Override PartName="/ppt/media/image39.jpeg" ContentType="image/jpeg"/>
  <Override PartName="/ppt/media/image4.png" ContentType="image/png"/>
  <Override PartName="/ppt/media/image38.png" ContentType="image/png"/>
  <Override PartName="/ppt/media/image3.png" ContentType="image/png"/>
  <Override PartName="/ppt/media/image37.png" ContentType="image/png"/>
  <Override PartName="/ppt/media/image30.jpeg" ContentType="image/jpe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13.jpeg" ContentType="image/jpeg"/>
  <Override PartName="/ppt/media/image11.png" ContentType="image/png"/>
  <Override PartName="/ppt/media/image12.png" ContentType="image/png"/>
  <Override PartName="/ppt/media/image14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21.jpeg" ContentType="image/jpeg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jpe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275200" y="1111320"/>
            <a:ext cx="5485320" cy="31348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8685000" y="4239360"/>
            <a:ext cx="1393920" cy="142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133" name="" descr=""/>
            <p:cNvPicPr/>
            <p:nvPr/>
          </p:nvPicPr>
          <p:blipFill>
            <a:blip r:embed="rId1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4" name="" descr=""/>
            <p:cNvPicPr/>
            <p:nvPr/>
          </p:nvPicPr>
          <p:blipFill>
            <a:blip r:embed="rId2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5" name="CustomShape 2"/>
          <p:cNvSpPr/>
          <p:nvPr/>
        </p:nvSpPr>
        <p:spPr>
          <a:xfrm>
            <a:off x="182880" y="182880"/>
            <a:ext cx="85035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440"/>
              </a:spcAft>
            </a:pPr>
            <a:r>
              <a:rPr b="1" lang="en-US" sz="3200" spc="1129" strike="noStrike">
                <a:solidFill>
                  <a:srgbClr val="000000"/>
                </a:solidFill>
                <a:latin typeface="Avengeance"/>
                <a:ea typeface="DejaVu Sans"/>
              </a:rPr>
              <a:t>Entity Relationship Diagram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1695600" y="1097280"/>
            <a:ext cx="6674760" cy="3474360"/>
          </a:xfrm>
          <a:prstGeom prst="rect">
            <a:avLst/>
          </a:prstGeom>
          <a:solidFill>
            <a:srgbClr val="ffffff"/>
          </a:solidFill>
          <a:ln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4"/>
          <p:cNvSpPr/>
          <p:nvPr/>
        </p:nvSpPr>
        <p:spPr>
          <a:xfrm>
            <a:off x="4408560" y="4752000"/>
            <a:ext cx="10774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440"/>
              </a:spcAft>
            </a:pPr>
            <a:r>
              <a:rPr b="1" lang="en-US" sz="2600" spc="1129" strike="noStrike">
                <a:solidFill>
                  <a:srgbClr val="000000"/>
                </a:solidFill>
                <a:latin typeface="Avengeance"/>
                <a:ea typeface="DejaVu Sans"/>
              </a:rPr>
              <a:t>PDM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1743480" y="1133640"/>
            <a:ext cx="6577200" cy="334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829800" y="1060560"/>
            <a:ext cx="8142480" cy="4578840"/>
          </a:xfrm>
          <a:prstGeom prst="rect">
            <a:avLst/>
          </a:prstGeom>
          <a:ln>
            <a:noFill/>
          </a:ln>
        </p:spPr>
      </p:pic>
      <p:grpSp>
        <p:nvGrpSpPr>
          <p:cNvPr id="140" name="Group 1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141" name="" descr=""/>
            <p:cNvPicPr/>
            <p:nvPr/>
          </p:nvPicPr>
          <p:blipFill>
            <a:blip r:embed="rId2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" descr=""/>
            <p:cNvPicPr/>
            <p:nvPr/>
          </p:nvPicPr>
          <p:blipFill>
            <a:blip r:embed="rId3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3" name="CustomShape 2"/>
          <p:cNvSpPr/>
          <p:nvPr/>
        </p:nvSpPr>
        <p:spPr>
          <a:xfrm>
            <a:off x="182880" y="195480"/>
            <a:ext cx="85035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440"/>
              </a:spcAft>
            </a:pPr>
            <a:r>
              <a:rPr b="1" lang="en-US" sz="3200" spc="1129" strike="noStrike">
                <a:solidFill>
                  <a:srgbClr val="000000"/>
                </a:solidFill>
                <a:latin typeface="Avengeance"/>
                <a:ea typeface="DejaVu Sans"/>
              </a:rPr>
              <a:t>Network Diagram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524400" y="4477680"/>
            <a:ext cx="29257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440"/>
              </a:spcAft>
            </a:pPr>
            <a:r>
              <a:rPr b="1" lang="en-US" sz="3200" spc="1129" strike="noStrike">
                <a:solidFill>
                  <a:srgbClr val="000000"/>
                </a:solidFill>
                <a:latin typeface="Avengeance"/>
                <a:ea typeface="DejaVu Sans"/>
              </a:rPr>
              <a:t>localhost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146" name="" descr=""/>
            <p:cNvPicPr/>
            <p:nvPr/>
          </p:nvPicPr>
          <p:blipFill>
            <a:blip r:embed="rId1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7" name="" descr=""/>
            <p:cNvPicPr/>
            <p:nvPr/>
          </p:nvPicPr>
          <p:blipFill>
            <a:blip r:embed="rId2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8" name="CustomShape 2"/>
          <p:cNvSpPr/>
          <p:nvPr/>
        </p:nvSpPr>
        <p:spPr>
          <a:xfrm>
            <a:off x="182880" y="208080"/>
            <a:ext cx="85035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440"/>
              </a:spcAft>
            </a:pPr>
            <a:r>
              <a:rPr b="1" lang="en-US" sz="3200" spc="1129" strike="noStrike">
                <a:solidFill>
                  <a:srgbClr val="000000"/>
                </a:solidFill>
                <a:latin typeface="Avengeance"/>
                <a:ea typeface="DejaVu Sans"/>
              </a:rPr>
              <a:t>Mockup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1172880" y="946080"/>
            <a:ext cx="7516440" cy="4226760"/>
          </a:xfrm>
          <a:prstGeom prst="rect">
            <a:avLst/>
          </a:prstGeom>
          <a:solidFill>
            <a:srgbClr val="ffffff"/>
          </a:solidFill>
          <a:ln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1172880" y="946080"/>
            <a:ext cx="7516440" cy="422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172880" y="946080"/>
            <a:ext cx="7516440" cy="4226760"/>
          </a:xfrm>
          <a:prstGeom prst="rect">
            <a:avLst/>
          </a:prstGeom>
          <a:solidFill>
            <a:srgbClr val="ffffff"/>
          </a:solidFill>
          <a:ln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2" name="Group 2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153" name="" descr=""/>
            <p:cNvPicPr/>
            <p:nvPr/>
          </p:nvPicPr>
          <p:blipFill>
            <a:blip r:embed="rId1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" descr=""/>
            <p:cNvPicPr/>
            <p:nvPr/>
          </p:nvPicPr>
          <p:blipFill>
            <a:blip r:embed="rId2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5" name="CustomShape 3"/>
          <p:cNvSpPr/>
          <p:nvPr/>
        </p:nvSpPr>
        <p:spPr>
          <a:xfrm>
            <a:off x="182880" y="208080"/>
            <a:ext cx="85035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440"/>
              </a:spcAft>
            </a:pPr>
            <a:r>
              <a:rPr b="1" lang="en-US" sz="3200" spc="1129" strike="noStrike">
                <a:solidFill>
                  <a:srgbClr val="000000"/>
                </a:solidFill>
                <a:latin typeface="Avengeance"/>
                <a:ea typeface="DejaVu Sans"/>
              </a:rPr>
              <a:t>Mockup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1280160" y="952560"/>
            <a:ext cx="7409160" cy="422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172880" y="946080"/>
            <a:ext cx="7516440" cy="4226760"/>
          </a:xfrm>
          <a:prstGeom prst="rect">
            <a:avLst/>
          </a:prstGeom>
          <a:solidFill>
            <a:srgbClr val="ffffff"/>
          </a:solidFill>
          <a:ln>
            <a:solidFill>
              <a:srgbClr val="1c1c1c"/>
            </a:solidFill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8" name="Group 2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159" name="" descr=""/>
            <p:cNvPicPr/>
            <p:nvPr/>
          </p:nvPicPr>
          <p:blipFill>
            <a:blip r:embed="rId1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0" name="" descr=""/>
            <p:cNvPicPr/>
            <p:nvPr/>
          </p:nvPicPr>
          <p:blipFill>
            <a:blip r:embed="rId2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1" name="CustomShape 3"/>
          <p:cNvSpPr/>
          <p:nvPr/>
        </p:nvSpPr>
        <p:spPr>
          <a:xfrm>
            <a:off x="182880" y="208080"/>
            <a:ext cx="85035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440"/>
              </a:spcAft>
            </a:pPr>
            <a:r>
              <a:rPr b="1" lang="en-US" sz="3200" spc="1129" strike="noStrike">
                <a:solidFill>
                  <a:srgbClr val="000000"/>
                </a:solidFill>
                <a:latin typeface="Avengeance"/>
                <a:ea typeface="DejaVu Sans"/>
              </a:rPr>
              <a:t>Mockup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1280160" y="943920"/>
            <a:ext cx="7409160" cy="422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164" name="" descr=""/>
            <p:cNvPicPr/>
            <p:nvPr/>
          </p:nvPicPr>
          <p:blipFill>
            <a:blip r:embed="rId1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5" name="" descr=""/>
            <p:cNvPicPr/>
            <p:nvPr/>
          </p:nvPicPr>
          <p:blipFill>
            <a:blip r:embed="rId2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66" name="" descr=""/>
          <p:cNvPicPr/>
          <p:nvPr/>
        </p:nvPicPr>
        <p:blipFill>
          <a:blip r:embed="rId3"/>
          <a:srcRect l="29758" t="0" r="18525" b="0"/>
          <a:stretch/>
        </p:blipFill>
        <p:spPr>
          <a:xfrm>
            <a:off x="757440" y="457200"/>
            <a:ext cx="4114440" cy="447588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5029200" y="2194560"/>
            <a:ext cx="4754520" cy="13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TextShape 3"/>
          <p:cNvSpPr txBox="1"/>
          <p:nvPr/>
        </p:nvSpPr>
        <p:spPr>
          <a:xfrm>
            <a:off x="5522400" y="1266480"/>
            <a:ext cx="3474720" cy="260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2200" spc="565" strike="noStrike">
                <a:latin typeface="Avengeance"/>
              </a:rPr>
              <a:t>Dr. Strange see 14.000.650 possible futures  and the avengers only has 1 chance to win against Thanos</a:t>
            </a:r>
            <a:endParaRPr b="1" lang="en-US" sz="2200" spc="565" strike="noStrike">
              <a:latin typeface="Avengeanc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3408120" y="4277520"/>
            <a:ext cx="2991600" cy="8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vengeance"/>
                <a:ea typeface="DejaVu Sans"/>
              </a:rPr>
              <a:t>e n d g a m e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3568680" y="581760"/>
            <a:ext cx="2905920" cy="332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1133280" y="3748320"/>
            <a:ext cx="1243440" cy="127512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934560" y="509760"/>
            <a:ext cx="7385760" cy="92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600" spc="673" strike="noStrike">
                <a:solidFill>
                  <a:srgbClr val="000000"/>
                </a:solidFill>
                <a:latin typeface="Avengeance"/>
                <a:ea typeface="DejaVu Sans"/>
              </a:rPr>
              <a:t>Anggota Kelompok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rcRect l="22738" t="1417" r="8875" b="4665"/>
          <a:stretch/>
        </p:blipFill>
        <p:spPr>
          <a:xfrm>
            <a:off x="822960" y="1715760"/>
            <a:ext cx="1553760" cy="137088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822960" y="1715760"/>
            <a:ext cx="1553760" cy="1370880"/>
          </a:xfrm>
          <a:prstGeom prst="rect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822960" y="3657600"/>
            <a:ext cx="1553760" cy="1370880"/>
          </a:xfrm>
          <a:prstGeom prst="rect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" descr=""/>
          <p:cNvPicPr/>
          <p:nvPr/>
        </p:nvPicPr>
        <p:blipFill>
          <a:blip r:embed="rId3"/>
          <a:srcRect l="12771" t="0" r="3210" b="48520"/>
          <a:stretch/>
        </p:blipFill>
        <p:spPr>
          <a:xfrm>
            <a:off x="5192640" y="1864800"/>
            <a:ext cx="1553760" cy="120960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5212080" y="1715760"/>
            <a:ext cx="1553760" cy="1370880"/>
          </a:xfrm>
          <a:prstGeom prst="rect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" descr=""/>
          <p:cNvPicPr/>
          <p:nvPr/>
        </p:nvPicPr>
        <p:blipFill>
          <a:blip r:embed="rId4"/>
          <a:srcRect l="0" t="0" r="0" b="17052"/>
          <a:stretch/>
        </p:blipFill>
        <p:spPr>
          <a:xfrm>
            <a:off x="5212080" y="3692880"/>
            <a:ext cx="1542240" cy="1335600"/>
          </a:xfrm>
          <a:prstGeom prst="rect">
            <a:avLst/>
          </a:prstGeom>
          <a:ln>
            <a:noFill/>
          </a:ln>
        </p:spPr>
      </p:pic>
      <p:sp>
        <p:nvSpPr>
          <p:cNvPr id="86" name="CustomShape 5"/>
          <p:cNvSpPr/>
          <p:nvPr/>
        </p:nvSpPr>
        <p:spPr>
          <a:xfrm>
            <a:off x="5212080" y="3657600"/>
            <a:ext cx="1553760" cy="1370880"/>
          </a:xfrm>
          <a:prstGeom prst="rect">
            <a:avLst/>
          </a:prstGeom>
          <a:noFill/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2504520" y="3878280"/>
            <a:ext cx="230148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Panji Iman Baskoro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171111023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2504880" y="2011680"/>
            <a:ext cx="183204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Trio Kurniawan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171111042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CustomShape 8"/>
          <p:cNvSpPr/>
          <p:nvPr/>
        </p:nvSpPr>
        <p:spPr>
          <a:xfrm>
            <a:off x="7024680" y="3878640"/>
            <a:ext cx="208512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Sherly Brelinda 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171111048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7040880" y="2012040"/>
            <a:ext cx="163836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Mahsa Savira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171111078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92" name="" descr=""/>
            <p:cNvPicPr/>
            <p:nvPr/>
          </p:nvPicPr>
          <p:blipFill>
            <a:blip r:embed="rId1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" descr=""/>
            <p:cNvPicPr/>
            <p:nvPr/>
          </p:nvPicPr>
          <p:blipFill>
            <a:blip r:embed="rId2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4" name="Group 2"/>
          <p:cNvGrpSpPr/>
          <p:nvPr/>
        </p:nvGrpSpPr>
        <p:grpSpPr>
          <a:xfrm>
            <a:off x="2283120" y="1499400"/>
            <a:ext cx="5485680" cy="3504600"/>
            <a:chOff x="2283120" y="1499400"/>
            <a:chExt cx="5485680" cy="3504600"/>
          </a:xfrm>
        </p:grpSpPr>
        <p:sp>
          <p:nvSpPr>
            <p:cNvPr id="95" name="CustomShape 3"/>
            <p:cNvSpPr/>
            <p:nvPr/>
          </p:nvSpPr>
          <p:spPr>
            <a:xfrm>
              <a:off x="3556800" y="1670400"/>
              <a:ext cx="293040" cy="25128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6" name="" descr=""/>
            <p:cNvPicPr/>
            <p:nvPr/>
          </p:nvPicPr>
          <p:blipFill>
            <a:blip r:embed="rId3"/>
            <a:srcRect l="48034" t="32106" r="19307" b="30777"/>
            <a:stretch/>
          </p:blipFill>
          <p:spPr>
            <a:xfrm>
              <a:off x="2283120" y="1499400"/>
              <a:ext cx="5485680" cy="350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7" name="CustomShape 4"/>
            <p:cNvSpPr/>
            <p:nvPr/>
          </p:nvSpPr>
          <p:spPr>
            <a:xfrm>
              <a:off x="2283120" y="1502640"/>
              <a:ext cx="5485680" cy="350136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8" name="CustomShape 5"/>
          <p:cNvSpPr/>
          <p:nvPr/>
        </p:nvSpPr>
        <p:spPr>
          <a:xfrm>
            <a:off x="2978640" y="583200"/>
            <a:ext cx="3978360" cy="64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400" spc="843" strike="noStrike">
                <a:solidFill>
                  <a:srgbClr val="000000"/>
                </a:solidFill>
                <a:latin typeface="Avengeance"/>
                <a:ea typeface="DejaVu Sans"/>
              </a:rPr>
              <a:t>SS Cafe Tidar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1"/>
          <p:cNvGrpSpPr/>
          <p:nvPr/>
        </p:nvGrpSpPr>
        <p:grpSpPr>
          <a:xfrm>
            <a:off x="8961120" y="4572720"/>
            <a:ext cx="921600" cy="900360"/>
            <a:chOff x="8961120" y="4572720"/>
            <a:chExt cx="921600" cy="900360"/>
          </a:xfrm>
        </p:grpSpPr>
        <p:pic>
          <p:nvPicPr>
            <p:cNvPr id="100" name="" descr=""/>
            <p:cNvPicPr/>
            <p:nvPr/>
          </p:nvPicPr>
          <p:blipFill>
            <a:blip r:embed="rId1"/>
            <a:stretch/>
          </p:blipFill>
          <p:spPr>
            <a:xfrm>
              <a:off x="9180000" y="477036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" name="" descr=""/>
            <p:cNvPicPr/>
            <p:nvPr/>
          </p:nvPicPr>
          <p:blipFill>
            <a:blip r:embed="rId2"/>
            <a:srcRect l="91319" t="72293" r="0" b="14164"/>
            <a:stretch/>
          </p:blipFill>
          <p:spPr>
            <a:xfrm>
              <a:off x="8961120" y="457272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1983960" y="452520"/>
            <a:ext cx="5714640" cy="341928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3764880" y="3955680"/>
            <a:ext cx="2195280" cy="92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8000" spc="2266" strike="noStrike">
                <a:solidFill>
                  <a:srgbClr val="000000"/>
                </a:solidFill>
                <a:latin typeface="Avengeance"/>
                <a:ea typeface="DejaVu Sans"/>
              </a:rPr>
              <a:t>PEI</a:t>
            </a:r>
            <a:endParaRPr b="0" lang="en-US" sz="8000" spc="2266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892880" y="417240"/>
            <a:ext cx="6216840" cy="4857120"/>
          </a:xfrm>
          <a:prstGeom prst="rect">
            <a:avLst/>
          </a:prstGeom>
          <a:ln>
            <a:noFill/>
          </a:ln>
        </p:spPr>
      </p:pic>
      <p:grpSp>
        <p:nvGrpSpPr>
          <p:cNvPr id="105" name="Group 1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106" name="" descr=""/>
            <p:cNvPicPr/>
            <p:nvPr/>
          </p:nvPicPr>
          <p:blipFill>
            <a:blip r:embed="rId2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" descr=""/>
            <p:cNvPicPr/>
            <p:nvPr/>
          </p:nvPicPr>
          <p:blipFill>
            <a:blip r:embed="rId3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8" name="CustomShape 2"/>
          <p:cNvSpPr/>
          <p:nvPr/>
        </p:nvSpPr>
        <p:spPr>
          <a:xfrm>
            <a:off x="-1440" y="214920"/>
            <a:ext cx="45730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720"/>
              </a:spcAft>
            </a:pPr>
            <a:r>
              <a:rPr b="1" lang="en-US" sz="2600" spc="1129" strike="noStrike">
                <a:solidFill>
                  <a:srgbClr val="000000"/>
                </a:solidFill>
                <a:latin typeface="Avengeance"/>
                <a:ea typeface="Arial"/>
              </a:rPr>
              <a:t> </a:t>
            </a:r>
            <a:r>
              <a:rPr b="0" lang="en-US" sz="2600" spc="1129" strike="noStrike">
                <a:solidFill>
                  <a:srgbClr val="000000"/>
                </a:solidFill>
                <a:latin typeface="Avengeance"/>
                <a:ea typeface="DejaVu Sans"/>
              </a:rPr>
              <a:t>Use Case Diagram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407520" y="813240"/>
            <a:ext cx="8816760" cy="4268160"/>
          </a:xfrm>
          <a:prstGeom prst="rect">
            <a:avLst/>
          </a:prstGeom>
          <a:ln>
            <a:noFill/>
          </a:ln>
        </p:spPr>
      </p:pic>
      <p:grpSp>
        <p:nvGrpSpPr>
          <p:cNvPr id="110" name="Group 1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111" name="" descr=""/>
            <p:cNvPicPr/>
            <p:nvPr/>
          </p:nvPicPr>
          <p:blipFill>
            <a:blip r:embed="rId2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" name="" descr=""/>
            <p:cNvPicPr/>
            <p:nvPr/>
          </p:nvPicPr>
          <p:blipFill>
            <a:blip r:embed="rId3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3" name="CustomShape 2"/>
          <p:cNvSpPr/>
          <p:nvPr/>
        </p:nvSpPr>
        <p:spPr>
          <a:xfrm>
            <a:off x="-1440" y="214920"/>
            <a:ext cx="71334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720"/>
              </a:spcAft>
            </a:pPr>
            <a:r>
              <a:rPr b="1" lang="en-US" sz="2600" spc="1129" strike="noStrike">
                <a:solidFill>
                  <a:srgbClr val="000000"/>
                </a:solidFill>
                <a:latin typeface="Avengeance"/>
                <a:ea typeface="Arial"/>
              </a:rPr>
              <a:t> </a:t>
            </a:r>
            <a:r>
              <a:rPr b="0" lang="en-US" sz="2600" spc="1129" strike="noStrike">
                <a:solidFill>
                  <a:srgbClr val="000000"/>
                </a:solidFill>
                <a:latin typeface="Avengeance"/>
                <a:ea typeface="Arial"/>
              </a:rPr>
              <a:t>Activity Diagram : after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115" name="" descr=""/>
            <p:cNvPicPr/>
            <p:nvPr/>
          </p:nvPicPr>
          <p:blipFill>
            <a:blip r:embed="rId1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" descr=""/>
            <p:cNvPicPr/>
            <p:nvPr/>
          </p:nvPicPr>
          <p:blipFill>
            <a:blip r:embed="rId2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7" name="CustomShape 2"/>
          <p:cNvSpPr/>
          <p:nvPr/>
        </p:nvSpPr>
        <p:spPr>
          <a:xfrm>
            <a:off x="-1440" y="214920"/>
            <a:ext cx="45730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720"/>
              </a:spcAft>
            </a:pPr>
            <a:r>
              <a:rPr b="1" lang="en-US" sz="2600" spc="1129" strike="noStrike">
                <a:solidFill>
                  <a:srgbClr val="000000"/>
                </a:solidFill>
                <a:latin typeface="Avengeance"/>
                <a:ea typeface="Arial"/>
              </a:rPr>
              <a:t> </a:t>
            </a:r>
            <a:r>
              <a:rPr b="0" lang="en-US" sz="2600" spc="1129" strike="noStrike">
                <a:solidFill>
                  <a:srgbClr val="000000"/>
                </a:solidFill>
                <a:latin typeface="Avengeance"/>
                <a:ea typeface="Arial"/>
              </a:rPr>
              <a:t>Class Diagram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1924920" y="659880"/>
            <a:ext cx="6212880" cy="465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120" name="" descr=""/>
            <p:cNvPicPr/>
            <p:nvPr/>
          </p:nvPicPr>
          <p:blipFill>
            <a:blip r:embed="rId1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" name="" descr=""/>
            <p:cNvPicPr/>
            <p:nvPr/>
          </p:nvPicPr>
          <p:blipFill>
            <a:blip r:embed="rId2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2" name="CustomShape 2"/>
          <p:cNvSpPr/>
          <p:nvPr/>
        </p:nvSpPr>
        <p:spPr>
          <a:xfrm>
            <a:off x="-1440" y="214920"/>
            <a:ext cx="80478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720"/>
              </a:spcAft>
            </a:pPr>
            <a:r>
              <a:rPr b="1" lang="en-US" sz="2600" spc="1129" strike="noStrike">
                <a:solidFill>
                  <a:srgbClr val="000000"/>
                </a:solidFill>
                <a:latin typeface="Avengeance"/>
                <a:ea typeface="Arial"/>
              </a:rPr>
              <a:t> </a:t>
            </a:r>
            <a:r>
              <a:rPr b="0" lang="en-US" sz="2600" spc="1129" strike="noStrike">
                <a:solidFill>
                  <a:srgbClr val="000000"/>
                </a:solidFill>
                <a:latin typeface="Avengeance"/>
                <a:ea typeface="Arial"/>
              </a:rPr>
              <a:t>Sequence Diagram : Login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1918080" y="660240"/>
            <a:ext cx="6222600" cy="480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"/>
          <p:cNvGrpSpPr/>
          <p:nvPr/>
        </p:nvGrpSpPr>
        <p:grpSpPr>
          <a:xfrm>
            <a:off x="8961120" y="4572360"/>
            <a:ext cx="921600" cy="900360"/>
            <a:chOff x="8961120" y="4572360"/>
            <a:chExt cx="921600" cy="900360"/>
          </a:xfrm>
        </p:grpSpPr>
        <p:pic>
          <p:nvPicPr>
            <p:cNvPr id="125" name="" descr=""/>
            <p:cNvPicPr/>
            <p:nvPr/>
          </p:nvPicPr>
          <p:blipFill>
            <a:blip r:embed="rId1"/>
            <a:stretch/>
          </p:blipFill>
          <p:spPr>
            <a:xfrm>
              <a:off x="9180000" y="4770000"/>
              <a:ext cx="702720" cy="702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6" name="" descr=""/>
            <p:cNvPicPr/>
            <p:nvPr/>
          </p:nvPicPr>
          <p:blipFill>
            <a:blip r:embed="rId2"/>
            <a:srcRect l="91319" t="72293" r="0" b="14164"/>
            <a:stretch/>
          </p:blipFill>
          <p:spPr>
            <a:xfrm>
              <a:off x="8961120" y="4572360"/>
              <a:ext cx="475560" cy="273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7" name="CustomShape 2"/>
          <p:cNvSpPr/>
          <p:nvPr/>
        </p:nvSpPr>
        <p:spPr>
          <a:xfrm>
            <a:off x="182880" y="182880"/>
            <a:ext cx="85035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440"/>
              </a:spcAft>
            </a:pPr>
            <a:r>
              <a:rPr b="1" lang="en-US" sz="3200" spc="1129" strike="noStrike">
                <a:solidFill>
                  <a:srgbClr val="000000"/>
                </a:solidFill>
                <a:latin typeface="Avengeance"/>
                <a:ea typeface="DejaVu Sans"/>
              </a:rPr>
              <a:t>Entity Relationship Diagram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28" name="Group 3"/>
          <p:cNvGrpSpPr/>
          <p:nvPr/>
        </p:nvGrpSpPr>
        <p:grpSpPr>
          <a:xfrm>
            <a:off x="1695600" y="1097280"/>
            <a:ext cx="6674760" cy="3474360"/>
            <a:chOff x="1695600" y="1097280"/>
            <a:chExt cx="6674760" cy="3474360"/>
          </a:xfrm>
        </p:grpSpPr>
        <p:sp>
          <p:nvSpPr>
            <p:cNvPr id="129" name="CustomShape 4"/>
            <p:cNvSpPr/>
            <p:nvPr/>
          </p:nvSpPr>
          <p:spPr>
            <a:xfrm>
              <a:off x="1695600" y="1097280"/>
              <a:ext cx="6674760" cy="34743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c1c1c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0" name="" descr=""/>
            <p:cNvPicPr/>
            <p:nvPr/>
          </p:nvPicPr>
          <p:blipFill>
            <a:blip r:embed="rId3"/>
            <a:stretch/>
          </p:blipFill>
          <p:spPr>
            <a:xfrm>
              <a:off x="1787040" y="1188720"/>
              <a:ext cx="6583320" cy="3344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1" name="CustomShape 5"/>
          <p:cNvSpPr/>
          <p:nvPr/>
        </p:nvSpPr>
        <p:spPr>
          <a:xfrm>
            <a:off x="4408560" y="4752000"/>
            <a:ext cx="10774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440"/>
              </a:spcAft>
            </a:pPr>
            <a:r>
              <a:rPr b="1" lang="en-US" sz="2600" spc="1129" strike="noStrike">
                <a:solidFill>
                  <a:srgbClr val="000000"/>
                </a:solidFill>
                <a:latin typeface="Avengeance"/>
                <a:ea typeface="DejaVu Sans"/>
              </a:rPr>
              <a:t>CDM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Application>LibreOffice/6.1.0.3$Linux_X86_64 LibreOffice_project/efb621ed25068d70781dc026f7e9c5187a4decd1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2019-01-12T17:40:22Z</dcterms:created>
  <dc:creator/>
  <dc:description/>
  <dc:language>en-US</dc:language>
  <cp:lastModifiedBy/>
  <dcterms:modified xsi:type="dcterms:W3CDTF">2019-01-14T10:19:52Z</dcterms:modified>
  <cp:revision>8</cp:revision>
  <dc:subject/>
  <dc:title/>
</cp:coreProperties>
</file>